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Gowun Batang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GowunBatang-bold.fntdata"/><Relationship Id="rId16" Type="http://schemas.openxmlformats.org/officeDocument/2006/relationships/font" Target="fonts/GowunBatang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4dc2972b87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4dc2972b87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4dc2972b87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4dc2972b87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4dc2972b87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4dc2972b87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4dc2972b87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4dc2972b87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4dc2972b87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4dc2972b87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4dc2972b87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4dc2972b87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126823ee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126823ee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4dc2972b87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4dc2972b87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4dc2972b87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4dc2972b87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w3schools.com/w3css/w3css_templates.asp" TargetMode="External"/><Relationship Id="rId4" Type="http://schemas.openxmlformats.org/officeDocument/2006/relationships/hyperlink" Target="https://www.w3schools.com/w3css/w3css_templates.asp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127.0.0.1:5000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2DFD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thebu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0875" y="1102200"/>
            <a:ext cx="2792456" cy="12119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4699550" y="1392588"/>
            <a:ext cx="26331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2900">
                <a:solidFill>
                  <a:srgbClr val="F1C232"/>
                </a:solidFill>
              </a:rPr>
              <a:t>Website</a:t>
            </a:r>
            <a:endParaRPr sz="2100"/>
          </a:p>
        </p:txBody>
      </p:sp>
      <p:sp>
        <p:nvSpPr>
          <p:cNvPr id="56" name="Google Shape;56;p13"/>
          <p:cNvSpPr txBox="1"/>
          <p:nvPr/>
        </p:nvSpPr>
        <p:spPr>
          <a:xfrm>
            <a:off x="1709400" y="2279650"/>
            <a:ext cx="5725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CS 401: Software Engineering and Design</a:t>
            </a:r>
            <a:endParaRPr sz="18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Chaminade University of Honolulu</a:t>
            </a:r>
            <a:endParaRPr sz="18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Quinn, Logan, Ashley</a:t>
            </a:r>
            <a:endParaRPr sz="18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57" name="Google Shape;57;p13" title="Chaminade-Seal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0850" y="3882200"/>
            <a:ext cx="1002311" cy="101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2DFD2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1937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20">
                <a:latin typeface="Gowun Batang"/>
                <a:ea typeface="Gowun Batang"/>
                <a:cs typeface="Gowun Batang"/>
                <a:sym typeface="Gowun Batang"/>
              </a:rPr>
              <a:t>Thank you!</a:t>
            </a:r>
            <a:endParaRPr sz="4020">
              <a:latin typeface="Gowun Batang"/>
              <a:ea typeface="Gowun Batang"/>
              <a:cs typeface="Gowun Batang"/>
              <a:sym typeface="Gowun Batang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2DFD2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wun Batang"/>
                <a:ea typeface="Gowun Batang"/>
                <a:cs typeface="Gowun Batang"/>
                <a:sym typeface="Gowun Batang"/>
              </a:rPr>
              <a:t>The Problem</a:t>
            </a:r>
            <a:endParaRPr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378875" y="4362775"/>
            <a:ext cx="3111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1C232"/>
                </a:solidFill>
                <a:latin typeface="Gowun Batang"/>
                <a:ea typeface="Gowun Batang"/>
                <a:cs typeface="Gowun Batang"/>
                <a:sym typeface="Gowun Batang"/>
              </a:rPr>
              <a:t>https://www.thebus.org/</a:t>
            </a:r>
            <a:endParaRPr sz="1900">
              <a:solidFill>
                <a:srgbClr val="F1C23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64" name="Google Shape;64;p14" title="Screenshot 2025-04-21 at 5.09.5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651" y="168125"/>
            <a:ext cx="3992975" cy="2442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 title="Screenshot 2025-04-21 at 5.14.54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9650" y="2611091"/>
            <a:ext cx="3992975" cy="219145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469750" y="1030700"/>
            <a:ext cx="3762600" cy="32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02122"/>
                </a:solidFill>
                <a:highlight>
                  <a:srgbClr val="FFFFFF"/>
                </a:highlight>
                <a:latin typeface="Gowun Batang"/>
                <a:ea typeface="Gowun Batang"/>
                <a:cs typeface="Gowun Batang"/>
                <a:sym typeface="Gowun Batang"/>
              </a:rPr>
              <a:t>TheBus is the only public bus transportation service on the island of Oʻahu, Hawai'i. Although this service has been around since 1971 and serves a large population, finding a bus can be a difficult task. Additionally, the current official website for company is very outdated and not user friendly. Thus, we wanted to create a solution.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Gowun Batang"/>
                <a:ea typeface="Gowun Batang"/>
                <a:cs typeface="Gowun Batang"/>
                <a:sym typeface="Gowun Batang"/>
              </a:rPr>
              <a:t>Our group decided to create a web based software application which assists the general public in navigating public transportation systems, specifically TheBus.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2DFD2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wun Batang"/>
                <a:ea typeface="Gowun Batang"/>
                <a:cs typeface="Gowun Batang"/>
                <a:sym typeface="Gowun Batang"/>
              </a:rPr>
              <a:t>The Solution</a:t>
            </a:r>
            <a:endParaRPr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4438" y="1202454"/>
            <a:ext cx="6495125" cy="326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2DFD2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wun Batang"/>
                <a:ea typeface="Gowun Batang"/>
                <a:cs typeface="Gowun Batang"/>
                <a:sym typeface="Gowun Batang"/>
              </a:rPr>
              <a:t>Our Models</a:t>
            </a:r>
            <a:endParaRPr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6" title="Screenshot 2025-04-23 at 11.04.40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3" cy="3256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2DFD2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wun Batang"/>
                <a:ea typeface="Gowun Batang"/>
                <a:cs typeface="Gowun Batang"/>
                <a:sym typeface="Gowun Batang"/>
              </a:rPr>
              <a:t>API</a:t>
            </a:r>
            <a:endParaRPr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385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Char char="-"/>
            </a:pPr>
            <a:r>
              <a:rPr lang="en">
                <a:latin typeface="Gowun Batang"/>
                <a:ea typeface="Gowun Batang"/>
                <a:cs typeface="Gowun Batang"/>
                <a:sym typeface="Gowun Batang"/>
              </a:rPr>
              <a:t>Oahu Transit Services API</a:t>
            </a:r>
            <a:endParaRPr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Char char="-"/>
            </a:pPr>
            <a:r>
              <a:rPr lang="en">
                <a:latin typeface="Gowun Batang"/>
                <a:ea typeface="Gowun Batang"/>
                <a:cs typeface="Gowun Batang"/>
                <a:sym typeface="Gowun Batang"/>
              </a:rPr>
              <a:t>JSON or XML</a:t>
            </a:r>
            <a:endParaRPr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Char char="-"/>
            </a:pPr>
            <a:r>
              <a:rPr lang="en">
                <a:latin typeface="Gowun Batang"/>
                <a:ea typeface="Gowun Batang"/>
                <a:cs typeface="Gowun Batang"/>
                <a:sym typeface="Gowun Batang"/>
              </a:rPr>
              <a:t>Updates every ~1.5 seconds</a:t>
            </a:r>
            <a:endParaRPr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Char char="-"/>
            </a:pPr>
            <a:r>
              <a:rPr lang="en">
                <a:latin typeface="Gowun Batang"/>
                <a:ea typeface="Gowun Batang"/>
                <a:cs typeface="Gowun Batang"/>
                <a:sym typeface="Gowun Batang"/>
              </a:rPr>
              <a:t>Publicly accessible with a key</a:t>
            </a:r>
            <a:endParaRPr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Gowun Batang"/>
                <a:ea typeface="Gowun Batang"/>
                <a:cs typeface="Gowun Batang"/>
                <a:sym typeface="Gowun Batang"/>
              </a:rPr>
              <a:t>Needs a bus stop ID as a parameter - this was one of our challenges</a:t>
            </a:r>
            <a:endParaRPr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85" name="Google Shape;85;p17" title="Screenshot 2025-04-24 at 4.23.4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3300" y="1152476"/>
            <a:ext cx="46690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2DFD2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wun Batang"/>
                <a:ea typeface="Gowun Batang"/>
                <a:cs typeface="Gowun Batang"/>
                <a:sym typeface="Gowun Batang"/>
              </a:rPr>
              <a:t>Front End </a:t>
            </a:r>
            <a:endParaRPr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409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Char char="-"/>
            </a:pPr>
            <a:r>
              <a:rPr lang="en" u="sng">
                <a:solidFill>
                  <a:schemeClr val="hlink"/>
                </a:solidFill>
                <a:latin typeface="Gowun Batang"/>
                <a:ea typeface="Gowun Batang"/>
                <a:cs typeface="Gowun Batang"/>
                <a:sym typeface="Gowun Batang"/>
                <a:hlinkClick r:id="rId3"/>
              </a:rPr>
              <a:t>W3Schools</a:t>
            </a:r>
            <a:r>
              <a:rPr lang="en" u="sng">
                <a:solidFill>
                  <a:schemeClr val="hlink"/>
                </a:solidFill>
                <a:latin typeface="Gowun Batang"/>
                <a:ea typeface="Gowun Batang"/>
                <a:cs typeface="Gowun Batang"/>
                <a:sym typeface="Gowun Batang"/>
                <a:hlinkClick r:id="rId4"/>
              </a:rPr>
              <a:t> CSS template</a:t>
            </a:r>
            <a:r>
              <a:rPr lang="en">
                <a:latin typeface="Gowun Batang"/>
                <a:ea typeface="Gowun Batang"/>
                <a:cs typeface="Gowun Batang"/>
                <a:sym typeface="Gowun Batang"/>
              </a:rPr>
              <a:t> </a:t>
            </a:r>
            <a:endParaRPr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Char char="-"/>
            </a:pPr>
            <a:r>
              <a:rPr lang="en">
                <a:latin typeface="Gowun Batang"/>
                <a:ea typeface="Gowun Batang"/>
                <a:cs typeface="Gowun Batang"/>
                <a:sym typeface="Gowun Batang"/>
              </a:rPr>
              <a:t>Bootstrap</a:t>
            </a:r>
            <a:endParaRPr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Char char="-"/>
            </a:pPr>
            <a:r>
              <a:rPr lang="en">
                <a:latin typeface="Gowun Batang"/>
                <a:ea typeface="Gowun Batang"/>
                <a:cs typeface="Gowun Batang"/>
                <a:sym typeface="Gowun Batang"/>
              </a:rPr>
              <a:t>Look and feel of TheBus branding</a:t>
            </a:r>
            <a:endParaRPr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9325" y="2857550"/>
            <a:ext cx="1774310" cy="14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14525" y="2857550"/>
            <a:ext cx="1413900" cy="14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2DFD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wun Batang"/>
                <a:ea typeface="Gowun Batang"/>
                <a:cs typeface="Gowun Batang"/>
                <a:sym typeface="Gowun Batang"/>
              </a:rPr>
              <a:t>Back End</a:t>
            </a:r>
            <a:endParaRPr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99" name="Google Shape;99;p19" title="Screenshot 2025-04-24 at 4.30.3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775" y="1551975"/>
            <a:ext cx="3050951" cy="30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 title="Screenshot 2025-04-24 at 4.32.06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3" y="1551975"/>
            <a:ext cx="4341733" cy="186346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/>
        </p:nvSpPr>
        <p:spPr>
          <a:xfrm>
            <a:off x="377125" y="4535925"/>
            <a:ext cx="34002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Gowun Batang"/>
                <a:ea typeface="Gowun Batang"/>
                <a:cs typeface="Gowun Batang"/>
                <a:sym typeface="Gowun Batang"/>
              </a:rPr>
              <a:t>Flask app for routes and API</a:t>
            </a:r>
            <a:endParaRPr sz="1800">
              <a:solidFill>
                <a:schemeClr val="dk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4672025" y="3509400"/>
            <a:ext cx="4241700" cy="16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Gowun Batang"/>
                <a:ea typeface="Gowun Batang"/>
                <a:cs typeface="Gowun Batang"/>
                <a:sym typeface="Gowun Batang"/>
              </a:rPr>
              <a:t>Javascript for all mapping (map textures, markers, updating marker positions) and for calculating distance for closest stops</a:t>
            </a:r>
            <a:endParaRPr sz="1800">
              <a:solidFill>
                <a:schemeClr val="dk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2DFD2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wun Batang"/>
                <a:ea typeface="Gowun Batang"/>
                <a:cs typeface="Gowun Batang"/>
                <a:sym typeface="Gowun Batang"/>
              </a:rPr>
              <a:t>Live Demo</a:t>
            </a:r>
            <a:endParaRPr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owun Batang"/>
                <a:ea typeface="Gowun Batang"/>
                <a:cs typeface="Gowun Batang"/>
                <a:sym typeface="Gowun Batang"/>
                <a:hlinkClick r:id="rId3"/>
              </a:rPr>
              <a:t>http://127.0.0.1:5000/</a:t>
            </a:r>
            <a:endParaRPr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2DFD2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wun Batang"/>
                <a:ea typeface="Gowun Batang"/>
                <a:cs typeface="Gowun Batang"/>
                <a:sym typeface="Gowun Batang"/>
              </a:rPr>
              <a:t>Challenges and Future Improvements</a:t>
            </a:r>
            <a:endParaRPr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Gowun Batang"/>
                <a:ea typeface="Gowun Batang"/>
                <a:cs typeface="Gowun Batang"/>
                <a:sym typeface="Gowun Batang"/>
              </a:rPr>
              <a:t>Challenges</a:t>
            </a:r>
            <a:endParaRPr i="1"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Gowun Batang"/>
              <a:buChar char="-"/>
            </a:pPr>
            <a:r>
              <a:rPr lang="en">
                <a:latin typeface="Gowun Batang"/>
                <a:ea typeface="Gowun Batang"/>
                <a:cs typeface="Gowun Batang"/>
                <a:sym typeface="Gowun Batang"/>
              </a:rPr>
              <a:t>API parameters </a:t>
            </a:r>
            <a:endParaRPr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Char char="-"/>
            </a:pPr>
            <a:r>
              <a:rPr lang="en">
                <a:latin typeface="Gowun Batang"/>
                <a:ea typeface="Gowun Batang"/>
                <a:cs typeface="Gowun Batang"/>
                <a:sym typeface="Gowun Batang"/>
              </a:rPr>
              <a:t>Data formatting through TheBus API</a:t>
            </a:r>
            <a:endParaRPr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>
                <a:latin typeface="Gowun Batang"/>
                <a:ea typeface="Gowun Batang"/>
                <a:cs typeface="Gowun Batang"/>
                <a:sym typeface="Gowun Batang"/>
              </a:rPr>
              <a:t>Future Improvements </a:t>
            </a:r>
            <a:endParaRPr i="1"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Gowun Batang"/>
                <a:ea typeface="Gowun Batang"/>
                <a:cs typeface="Gowun Batang"/>
                <a:sym typeface="Gowun Batang"/>
              </a:rPr>
              <a:t>Interactive design of website, response time for the map, visualize the routes on the map, user customization, alerts for when a bus is delayed</a:t>
            </a:r>
            <a:endParaRPr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Gowun Batang"/>
              <a:ea typeface="Gowun Batang"/>
              <a:cs typeface="Gowun Batang"/>
              <a:sym typeface="Gowun Batang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